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2" r:id="rId8"/>
    <p:sldId id="265" r:id="rId9"/>
    <p:sldId id="263" r:id="rId10"/>
    <p:sldId id="267" r:id="rId11"/>
    <p:sldId id="268" r:id="rId12"/>
    <p:sldId id="266" r:id="rId13"/>
    <p:sldId id="260" r:id="rId14"/>
    <p:sldId id="270" r:id="rId15"/>
    <p:sldId id="271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나눔스퀘어 Light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0BCBC"/>
    <a:srgbClr val="FF9999"/>
    <a:srgbClr val="FFEBEB"/>
    <a:srgbClr val="FFCCCC"/>
    <a:srgbClr val="FA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0" y="510"/>
      </p:cViewPr>
      <p:guideLst>
        <p:guide orient="horz" pos="3952"/>
        <p:guide pos="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FF94A-CBDA-4BE6-8291-4B43544C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5B473-CED8-421B-9EA0-53F0A5AD8A1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09D16-14A5-4808-8EFF-A4BA0D08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562D10-4427-489B-817B-7ED36EF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A5F9-1A05-4F2B-A844-5DA4027D07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E642F-F632-47D8-B3ED-7D6667719672}"/>
              </a:ext>
            </a:extLst>
          </p:cNvPr>
          <p:cNvSpPr txBox="1"/>
          <p:nvPr userDrawn="1"/>
        </p:nvSpPr>
        <p:spPr>
          <a:xfrm>
            <a:off x="11088813" y="6543246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Final</a:t>
            </a:r>
          </a:p>
        </p:txBody>
      </p:sp>
    </p:spTree>
    <p:extLst>
      <p:ext uri="{BB962C8B-B14F-4D97-AF65-F5344CB8AC3E}">
        <p14:creationId xmlns:p14="http://schemas.microsoft.com/office/powerpoint/2010/main" val="290939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FF94A-CBDA-4BE6-8291-4B43544C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5B473-CED8-421B-9EA0-53F0A5AD8A1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09D16-14A5-4808-8EFF-A4BA0D08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562D10-4427-489B-817B-7ED36EFE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CA5F9-1A05-4F2B-A844-5DA4027D0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8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78ACA-2A36-47F3-AFA1-BFB265985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6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5B473-CED8-421B-9EA0-53F0A5AD8A1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B1018-0348-42FC-A89B-78E6D2B49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3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3AA62-95B7-49A5-9E6C-085B9C10A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63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CA5F9-1A05-4F2B-A844-5DA4027D0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4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8724FC-75B7-4928-AD5F-D1B1A6C292BA}"/>
              </a:ext>
            </a:extLst>
          </p:cNvPr>
          <p:cNvSpPr txBox="1"/>
          <p:nvPr/>
        </p:nvSpPr>
        <p:spPr>
          <a:xfrm>
            <a:off x="5415114" y="2523407"/>
            <a:ext cx="137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Final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0049C-A247-44C0-A469-8E48B316506F}"/>
              </a:ext>
            </a:extLst>
          </p:cNvPr>
          <p:cNvSpPr txBox="1"/>
          <p:nvPr/>
        </p:nvSpPr>
        <p:spPr>
          <a:xfrm>
            <a:off x="2528773" y="2743200"/>
            <a:ext cx="7134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Hotel Information System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B1B0B3-7911-44AA-8AD2-485F453E56EE}"/>
              </a:ext>
            </a:extLst>
          </p:cNvPr>
          <p:cNvSpPr/>
          <p:nvPr/>
        </p:nvSpPr>
        <p:spPr>
          <a:xfrm>
            <a:off x="5535827" y="3635293"/>
            <a:ext cx="1120346" cy="4012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Start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FC933-DE4B-4B05-8BC5-AB2653AC507E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76C87-614F-43CF-AA83-382D5561B716}"/>
              </a:ext>
            </a:extLst>
          </p:cNvPr>
          <p:cNvSpPr txBox="1"/>
          <p:nvPr/>
        </p:nvSpPr>
        <p:spPr>
          <a:xfrm>
            <a:off x="388337" y="6284668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C16773-2CAC-4E3C-9C59-D9ED5C1E35B5}"/>
              </a:ext>
            </a:extLst>
          </p:cNvPr>
          <p:cNvSpPr txBox="1"/>
          <p:nvPr/>
        </p:nvSpPr>
        <p:spPr>
          <a:xfrm>
            <a:off x="102066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CFFEF2-EEAF-4375-9B4C-B0DD68F88922}"/>
              </a:ext>
            </a:extLst>
          </p:cNvPr>
          <p:cNvSpPr txBox="1"/>
          <p:nvPr/>
        </p:nvSpPr>
        <p:spPr>
          <a:xfrm>
            <a:off x="165299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3A033A-77BE-48B9-8C4E-7A232575A74D}"/>
              </a:ext>
            </a:extLst>
          </p:cNvPr>
          <p:cNvSpPr txBox="1"/>
          <p:nvPr/>
        </p:nvSpPr>
        <p:spPr>
          <a:xfrm>
            <a:off x="228532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1A4FC7-DA47-4782-8437-C8512BC5FEA2}"/>
              </a:ext>
            </a:extLst>
          </p:cNvPr>
          <p:cNvSpPr txBox="1"/>
          <p:nvPr/>
        </p:nvSpPr>
        <p:spPr>
          <a:xfrm>
            <a:off x="291765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B857E4-A167-40CB-B105-629A059F4448}"/>
              </a:ext>
            </a:extLst>
          </p:cNvPr>
          <p:cNvSpPr txBox="1"/>
          <p:nvPr/>
        </p:nvSpPr>
        <p:spPr>
          <a:xfrm>
            <a:off x="354998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4537F-4B70-4A50-9B73-11D19164FAF6}"/>
              </a:ext>
            </a:extLst>
          </p:cNvPr>
          <p:cNvSpPr txBox="1"/>
          <p:nvPr/>
        </p:nvSpPr>
        <p:spPr>
          <a:xfrm>
            <a:off x="418231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BF8652-D054-4B40-B4A6-F1F78C49063E}"/>
              </a:ext>
            </a:extLst>
          </p:cNvPr>
          <p:cNvSpPr txBox="1"/>
          <p:nvPr/>
        </p:nvSpPr>
        <p:spPr>
          <a:xfrm>
            <a:off x="481464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05D2E6-0B63-4162-AFE1-622D9881E921}"/>
              </a:ext>
            </a:extLst>
          </p:cNvPr>
          <p:cNvSpPr txBox="1"/>
          <p:nvPr/>
        </p:nvSpPr>
        <p:spPr>
          <a:xfrm>
            <a:off x="544697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E72841-5369-434C-9EF0-A5E093E084C6}"/>
              </a:ext>
            </a:extLst>
          </p:cNvPr>
          <p:cNvSpPr txBox="1"/>
          <p:nvPr/>
        </p:nvSpPr>
        <p:spPr>
          <a:xfrm>
            <a:off x="607930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0280D2-4D02-400D-9AB5-9E1FA7E957BD}"/>
              </a:ext>
            </a:extLst>
          </p:cNvPr>
          <p:cNvSpPr txBox="1"/>
          <p:nvPr/>
        </p:nvSpPr>
        <p:spPr>
          <a:xfrm>
            <a:off x="671163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8D73BB-8932-4DBC-8301-FA6272EF8E7C}"/>
              </a:ext>
            </a:extLst>
          </p:cNvPr>
          <p:cNvSpPr txBox="1"/>
          <p:nvPr/>
        </p:nvSpPr>
        <p:spPr>
          <a:xfrm>
            <a:off x="734396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5DC39-A943-48C5-99BF-739FCDC5F012}"/>
              </a:ext>
            </a:extLst>
          </p:cNvPr>
          <p:cNvSpPr txBox="1"/>
          <p:nvPr/>
        </p:nvSpPr>
        <p:spPr>
          <a:xfrm>
            <a:off x="797629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426A62-0D18-4CB4-A78E-95C64CDD78D7}"/>
              </a:ext>
            </a:extLst>
          </p:cNvPr>
          <p:cNvSpPr txBox="1"/>
          <p:nvPr/>
        </p:nvSpPr>
        <p:spPr>
          <a:xfrm>
            <a:off x="860862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DF912C-4A2D-433D-AD1A-FE5F54547B15}"/>
              </a:ext>
            </a:extLst>
          </p:cNvPr>
          <p:cNvSpPr txBox="1"/>
          <p:nvPr/>
        </p:nvSpPr>
        <p:spPr>
          <a:xfrm>
            <a:off x="924095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B968A-0789-4E04-88B6-FFAEA41CC9B0}"/>
              </a:ext>
            </a:extLst>
          </p:cNvPr>
          <p:cNvSpPr txBox="1"/>
          <p:nvPr/>
        </p:nvSpPr>
        <p:spPr>
          <a:xfrm>
            <a:off x="987328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24DB67-F08E-4837-9437-924F0A902918}"/>
              </a:ext>
            </a:extLst>
          </p:cNvPr>
          <p:cNvSpPr txBox="1"/>
          <p:nvPr/>
        </p:nvSpPr>
        <p:spPr>
          <a:xfrm>
            <a:off x="10505617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F6B73C-4EF5-41DA-9648-8F1451B9179E}"/>
              </a:ext>
            </a:extLst>
          </p:cNvPr>
          <p:cNvSpPr txBox="1"/>
          <p:nvPr/>
        </p:nvSpPr>
        <p:spPr>
          <a:xfrm>
            <a:off x="11137939" y="6284669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9EC68-1FDB-412B-894A-2A47F2FAFABB}"/>
              </a:ext>
            </a:extLst>
          </p:cNvPr>
          <p:cNvSpPr txBox="1"/>
          <p:nvPr/>
        </p:nvSpPr>
        <p:spPr>
          <a:xfrm rot="10800000">
            <a:off x="322053" y="343584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813AA-BD74-4BEB-9DF4-EDEC0B8AE577}"/>
              </a:ext>
            </a:extLst>
          </p:cNvPr>
          <p:cNvSpPr txBox="1"/>
          <p:nvPr/>
        </p:nvSpPr>
        <p:spPr>
          <a:xfrm rot="10800000">
            <a:off x="95438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CF54A-9222-432D-8F8A-155775F1CA50}"/>
              </a:ext>
            </a:extLst>
          </p:cNvPr>
          <p:cNvSpPr txBox="1"/>
          <p:nvPr/>
        </p:nvSpPr>
        <p:spPr>
          <a:xfrm rot="10800000">
            <a:off x="158671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ADD3AF-7F3D-48AA-A143-458690F4450B}"/>
              </a:ext>
            </a:extLst>
          </p:cNvPr>
          <p:cNvSpPr txBox="1"/>
          <p:nvPr/>
        </p:nvSpPr>
        <p:spPr>
          <a:xfrm rot="10800000">
            <a:off x="221904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F3AD9D-6BCD-4962-BDDB-C38C2138A1E6}"/>
              </a:ext>
            </a:extLst>
          </p:cNvPr>
          <p:cNvSpPr txBox="1"/>
          <p:nvPr/>
        </p:nvSpPr>
        <p:spPr>
          <a:xfrm rot="10800000">
            <a:off x="285137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0C58E4-67AE-4D7D-A8AC-FE040E3EEB24}"/>
              </a:ext>
            </a:extLst>
          </p:cNvPr>
          <p:cNvSpPr txBox="1"/>
          <p:nvPr/>
        </p:nvSpPr>
        <p:spPr>
          <a:xfrm rot="10800000">
            <a:off x="348370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5313F0-DB55-4AB7-A1A9-2A5ABC41F8D2}"/>
              </a:ext>
            </a:extLst>
          </p:cNvPr>
          <p:cNvSpPr txBox="1"/>
          <p:nvPr/>
        </p:nvSpPr>
        <p:spPr>
          <a:xfrm rot="10800000">
            <a:off x="411603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E09924-5475-4BD1-80AB-38EF3266B9C8}"/>
              </a:ext>
            </a:extLst>
          </p:cNvPr>
          <p:cNvSpPr txBox="1"/>
          <p:nvPr/>
        </p:nvSpPr>
        <p:spPr>
          <a:xfrm rot="10800000">
            <a:off x="474836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0C427D-AB63-4D81-B000-36D24C0CDC83}"/>
              </a:ext>
            </a:extLst>
          </p:cNvPr>
          <p:cNvSpPr txBox="1"/>
          <p:nvPr/>
        </p:nvSpPr>
        <p:spPr>
          <a:xfrm rot="10800000">
            <a:off x="538069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472278-76DF-4C2D-B7ED-44F0CE07D5CF}"/>
              </a:ext>
            </a:extLst>
          </p:cNvPr>
          <p:cNvSpPr txBox="1"/>
          <p:nvPr/>
        </p:nvSpPr>
        <p:spPr>
          <a:xfrm rot="10800000">
            <a:off x="601302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C2E105-5FEF-4BB0-97CE-BADE87D787FF}"/>
              </a:ext>
            </a:extLst>
          </p:cNvPr>
          <p:cNvSpPr txBox="1"/>
          <p:nvPr/>
        </p:nvSpPr>
        <p:spPr>
          <a:xfrm rot="10800000">
            <a:off x="664535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0FFE5A-6975-4718-9ECA-4B9594773EE2}"/>
              </a:ext>
            </a:extLst>
          </p:cNvPr>
          <p:cNvSpPr txBox="1"/>
          <p:nvPr/>
        </p:nvSpPr>
        <p:spPr>
          <a:xfrm rot="10800000">
            <a:off x="727768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EB0FE0-0286-46A4-9510-AF097EC5DB17}"/>
              </a:ext>
            </a:extLst>
          </p:cNvPr>
          <p:cNvSpPr txBox="1"/>
          <p:nvPr/>
        </p:nvSpPr>
        <p:spPr>
          <a:xfrm rot="10800000">
            <a:off x="791001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55D4A0-3E5C-4151-9DE8-DBCAA97CC2BF}"/>
              </a:ext>
            </a:extLst>
          </p:cNvPr>
          <p:cNvSpPr txBox="1"/>
          <p:nvPr/>
        </p:nvSpPr>
        <p:spPr>
          <a:xfrm rot="10800000">
            <a:off x="854234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A84284-74B1-4265-A055-413974141D9E}"/>
              </a:ext>
            </a:extLst>
          </p:cNvPr>
          <p:cNvSpPr txBox="1"/>
          <p:nvPr/>
        </p:nvSpPr>
        <p:spPr>
          <a:xfrm rot="10800000">
            <a:off x="917467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2850FC-83BF-452C-8ED7-D9143B08403D}"/>
              </a:ext>
            </a:extLst>
          </p:cNvPr>
          <p:cNvSpPr txBox="1"/>
          <p:nvPr/>
        </p:nvSpPr>
        <p:spPr>
          <a:xfrm rot="10800000">
            <a:off x="980700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B1898A-45BE-4097-A2D2-BFB3A726F04C}"/>
              </a:ext>
            </a:extLst>
          </p:cNvPr>
          <p:cNvSpPr txBox="1"/>
          <p:nvPr/>
        </p:nvSpPr>
        <p:spPr>
          <a:xfrm rot="10800000">
            <a:off x="10439333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DFBFA7-D703-4563-932B-FAA74125E7CB}"/>
              </a:ext>
            </a:extLst>
          </p:cNvPr>
          <p:cNvSpPr txBox="1"/>
          <p:nvPr/>
        </p:nvSpPr>
        <p:spPr>
          <a:xfrm rot="10800000">
            <a:off x="11071655" y="343585"/>
            <a:ext cx="7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DuBU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두부</a:t>
            </a:r>
          </a:p>
        </p:txBody>
      </p:sp>
    </p:spTree>
    <p:extLst>
      <p:ext uri="{BB962C8B-B14F-4D97-AF65-F5344CB8AC3E}">
        <p14:creationId xmlns:p14="http://schemas.microsoft.com/office/powerpoint/2010/main" val="122745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5DC899-0B79-412B-96B7-0AAC9324963A}"/>
              </a:ext>
            </a:extLst>
          </p:cNvPr>
          <p:cNvSpPr/>
          <p:nvPr/>
        </p:nvSpPr>
        <p:spPr>
          <a:xfrm>
            <a:off x="706626" y="1429441"/>
            <a:ext cx="3597398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706626" y="1412347"/>
            <a:ext cx="3768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Staff _ Room Select  / Product / Bill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DAA3D2-596A-4A50-8BA7-5DD517DD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4" y="1959527"/>
            <a:ext cx="3112751" cy="44874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9FF548-9112-434C-870E-69A21B992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7"/>
          <a:stretch/>
        </p:blipFill>
        <p:spPr>
          <a:xfrm>
            <a:off x="4304024" y="1935336"/>
            <a:ext cx="3112751" cy="4487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4ECB5-19FB-4717-8A18-51EAED41A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2" r="7770" b="6990"/>
          <a:stretch/>
        </p:blipFill>
        <p:spPr>
          <a:xfrm>
            <a:off x="9699196" y="551564"/>
            <a:ext cx="1904819" cy="11511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51D76C-7ED8-49AC-8D95-A7E927A7C34D}"/>
              </a:ext>
            </a:extLst>
          </p:cNvPr>
          <p:cNvSpPr/>
          <p:nvPr/>
        </p:nvSpPr>
        <p:spPr>
          <a:xfrm>
            <a:off x="8214622" y="2304750"/>
            <a:ext cx="3327400" cy="399344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BB87A-716E-4848-B622-F579870A4373}"/>
              </a:ext>
            </a:extLst>
          </p:cNvPr>
          <p:cNvSpPr/>
          <p:nvPr/>
        </p:nvSpPr>
        <p:spPr>
          <a:xfrm>
            <a:off x="8315083" y="3019448"/>
            <a:ext cx="3126478" cy="9129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3B444A-D53A-4D5B-823A-4E0919F1AA32}"/>
              </a:ext>
            </a:extLst>
          </p:cNvPr>
          <p:cNvSpPr/>
          <p:nvPr/>
        </p:nvSpPr>
        <p:spPr>
          <a:xfrm>
            <a:off x="8315083" y="4012062"/>
            <a:ext cx="3126478" cy="93542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9A954D-5487-4909-BEF7-A6029D6D3E95}"/>
              </a:ext>
            </a:extLst>
          </p:cNvPr>
          <p:cNvSpPr/>
          <p:nvPr/>
        </p:nvSpPr>
        <p:spPr>
          <a:xfrm>
            <a:off x="8315083" y="5026733"/>
            <a:ext cx="3126478" cy="85037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060098-5463-48F7-87E1-961BF05A3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5" t="9021" r="4851" b="85559"/>
          <a:stretch/>
        </p:blipFill>
        <p:spPr>
          <a:xfrm>
            <a:off x="8278684" y="2355847"/>
            <a:ext cx="3263337" cy="2812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F395D8-2860-4967-89E5-8837AD67CBD5}"/>
              </a:ext>
            </a:extLst>
          </p:cNvPr>
          <p:cNvSpPr/>
          <p:nvPr/>
        </p:nvSpPr>
        <p:spPr>
          <a:xfrm>
            <a:off x="8305090" y="2671123"/>
            <a:ext cx="3136471" cy="23065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Bill</a:t>
            </a:r>
            <a:endParaRPr lang="ko-KR" altLang="en-US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3150F-921E-4D3B-BC17-444CD802BF6B}"/>
              </a:ext>
            </a:extLst>
          </p:cNvPr>
          <p:cNvSpPr txBox="1"/>
          <p:nvPr/>
        </p:nvSpPr>
        <p:spPr>
          <a:xfrm>
            <a:off x="8278684" y="3006901"/>
            <a:ext cx="923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Purchase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FBB86-7B03-4BBC-B0E0-307C9E10E61E}"/>
              </a:ext>
            </a:extLst>
          </p:cNvPr>
          <p:cNvSpPr txBox="1"/>
          <p:nvPr/>
        </p:nvSpPr>
        <p:spPr>
          <a:xfrm>
            <a:off x="8278684" y="4005789"/>
            <a:ext cx="1128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Coupon List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AC757-AAD0-437F-864C-AA0D85CD2F41}"/>
              </a:ext>
            </a:extLst>
          </p:cNvPr>
          <p:cNvSpPr txBox="1"/>
          <p:nvPr/>
        </p:nvSpPr>
        <p:spPr>
          <a:xfrm>
            <a:off x="8295423" y="504078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Point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A2692-C7F5-4D1E-AD7E-E247A9D2E9DA}"/>
              </a:ext>
            </a:extLst>
          </p:cNvPr>
          <p:cNvSpPr txBox="1"/>
          <p:nvPr/>
        </p:nvSpPr>
        <p:spPr>
          <a:xfrm>
            <a:off x="8297404" y="5932580"/>
            <a:ext cx="1015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Total Price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6566E-153C-4588-B8BB-E55541EE50ED}"/>
              </a:ext>
            </a:extLst>
          </p:cNvPr>
          <p:cNvSpPr txBox="1"/>
          <p:nvPr/>
        </p:nvSpPr>
        <p:spPr>
          <a:xfrm>
            <a:off x="8393886" y="3428646"/>
            <a:ext cx="2319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손님의 이용 내역과 금액 확인 및 추가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9753CB-230C-440D-AEEB-582ADF321BA7}"/>
              </a:ext>
            </a:extLst>
          </p:cNvPr>
          <p:cNvSpPr txBox="1"/>
          <p:nvPr/>
        </p:nvSpPr>
        <p:spPr>
          <a:xfrm>
            <a:off x="8393886" y="4414212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손님의 이용 가능한 쿠폰 리스트 출력 및 이용 선택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A0F869-B886-4A90-B841-389627158A9C}"/>
              </a:ext>
            </a:extLst>
          </p:cNvPr>
          <p:cNvSpPr txBox="1"/>
          <p:nvPr/>
        </p:nvSpPr>
        <p:spPr>
          <a:xfrm>
            <a:off x="8393886" y="5342239"/>
            <a:ext cx="2739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손님의 이용 가능한 포인트 확인 및 이용 선택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9102068-AC53-40AA-B19F-041AAD527AE6}"/>
              </a:ext>
            </a:extLst>
          </p:cNvPr>
          <p:cNvSpPr/>
          <p:nvPr/>
        </p:nvSpPr>
        <p:spPr>
          <a:xfrm>
            <a:off x="8021238" y="1957306"/>
            <a:ext cx="745295" cy="2306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Bill</a:t>
            </a:r>
            <a:endParaRPr lang="ko-KR" altLang="en-US" sz="14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57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D34996-F071-4334-BEB9-93F8B2794263}"/>
              </a:ext>
            </a:extLst>
          </p:cNvPr>
          <p:cNvSpPr/>
          <p:nvPr/>
        </p:nvSpPr>
        <p:spPr>
          <a:xfrm>
            <a:off x="684976" y="1438773"/>
            <a:ext cx="2232406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684975" y="1421680"/>
            <a:ext cx="2232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Staff _ Staff search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607499-A0B4-4514-B8F0-8FD15453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64" y="1978983"/>
            <a:ext cx="3220448" cy="4441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4ECB5-19FB-4717-8A18-51EAED41A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2" r="7770" b="6990"/>
          <a:stretch/>
        </p:blipFill>
        <p:spPr>
          <a:xfrm>
            <a:off x="9699196" y="551564"/>
            <a:ext cx="1904819" cy="11511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86D2B8-011A-4188-A70A-35B3B866A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5" r="44155" b="5688"/>
          <a:stretch/>
        </p:blipFill>
        <p:spPr>
          <a:xfrm>
            <a:off x="781066" y="1978982"/>
            <a:ext cx="3460193" cy="43605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B4AFBA-0220-4C67-A944-E8CF16668F04}"/>
              </a:ext>
            </a:extLst>
          </p:cNvPr>
          <p:cNvSpPr/>
          <p:nvPr/>
        </p:nvSpPr>
        <p:spPr>
          <a:xfrm>
            <a:off x="3919537" y="2876550"/>
            <a:ext cx="538163" cy="138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38B45E-6005-44D5-A62A-F4A182EB4E28}"/>
              </a:ext>
            </a:extLst>
          </p:cNvPr>
          <p:cNvSpPr/>
          <p:nvPr/>
        </p:nvSpPr>
        <p:spPr>
          <a:xfrm>
            <a:off x="3790950" y="2876549"/>
            <a:ext cx="104778" cy="138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637C09-3B1B-484A-AA91-3DAAB9016E26}"/>
              </a:ext>
            </a:extLst>
          </p:cNvPr>
          <p:cNvCxnSpPr>
            <a:cxnSpLocks/>
          </p:cNvCxnSpPr>
          <p:nvPr/>
        </p:nvCxnSpPr>
        <p:spPr>
          <a:xfrm flipV="1">
            <a:off x="3600450" y="2771775"/>
            <a:ext cx="4350293" cy="895350"/>
          </a:xfrm>
          <a:prstGeom prst="straightConnector1">
            <a:avLst/>
          </a:prstGeom>
          <a:ln w="38100">
            <a:solidFill>
              <a:srgbClr val="F0B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85B36A-0026-41A0-B8D1-3AEABAE18A20}"/>
              </a:ext>
            </a:extLst>
          </p:cNvPr>
          <p:cNvSpPr txBox="1"/>
          <p:nvPr/>
        </p:nvSpPr>
        <p:spPr>
          <a:xfrm>
            <a:off x="4092964" y="3924687"/>
            <a:ext cx="234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Staff_Home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&gt;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Staff_Status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4D0D44-6F3F-4464-B1E5-5255680D77F1}"/>
              </a:ext>
            </a:extLst>
          </p:cNvPr>
          <p:cNvSpPr txBox="1"/>
          <p:nvPr/>
        </p:nvSpPr>
        <p:spPr>
          <a:xfrm>
            <a:off x="4924607" y="4309627"/>
            <a:ext cx="302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직원의 현재 상태를 직원 스스로 실시간  갱신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BE44E8-BE7C-45E8-98CB-EDD7297F2EBE}"/>
              </a:ext>
            </a:extLst>
          </p:cNvPr>
          <p:cNvSpPr txBox="1"/>
          <p:nvPr/>
        </p:nvSpPr>
        <p:spPr>
          <a:xfrm>
            <a:off x="4108529" y="5093385"/>
            <a:ext cx="234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Staff_Search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0ADCB-41FF-4D85-9C54-7EF7EFE8F32A}"/>
              </a:ext>
            </a:extLst>
          </p:cNvPr>
          <p:cNvSpPr txBox="1"/>
          <p:nvPr/>
        </p:nvSpPr>
        <p:spPr>
          <a:xfrm>
            <a:off x="4923432" y="5470900"/>
            <a:ext cx="302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입력한 객실 번호 혹은 부서에 해당하는 </a:t>
            </a:r>
            <a:b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직원의 현재 상태와  연락처 확인</a:t>
            </a:r>
          </a:p>
        </p:txBody>
      </p:sp>
    </p:spTree>
    <p:extLst>
      <p:ext uri="{BB962C8B-B14F-4D97-AF65-F5344CB8AC3E}">
        <p14:creationId xmlns:p14="http://schemas.microsoft.com/office/powerpoint/2010/main" val="50626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8344DD-FFE4-4105-A2FA-48BBE2756379}"/>
              </a:ext>
            </a:extLst>
          </p:cNvPr>
          <p:cNvSpPr/>
          <p:nvPr/>
        </p:nvSpPr>
        <p:spPr>
          <a:xfrm>
            <a:off x="706626" y="1429441"/>
            <a:ext cx="2340577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706626" y="1432462"/>
            <a:ext cx="234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Staff _ Management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FE24E6-4050-471A-86F2-DEAAC51CE173}"/>
              </a:ext>
            </a:extLst>
          </p:cNvPr>
          <p:cNvSpPr/>
          <p:nvPr/>
        </p:nvSpPr>
        <p:spPr>
          <a:xfrm>
            <a:off x="684975" y="2312988"/>
            <a:ext cx="3327400" cy="410983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DAC74-230E-41C9-AE1F-36EBA2B328BC}"/>
              </a:ext>
            </a:extLst>
          </p:cNvPr>
          <p:cNvSpPr/>
          <p:nvPr/>
        </p:nvSpPr>
        <p:spPr>
          <a:xfrm>
            <a:off x="785436" y="3019449"/>
            <a:ext cx="3126478" cy="69401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EB2E05-94AB-4FEB-9996-FCEF4CBA8705}"/>
              </a:ext>
            </a:extLst>
          </p:cNvPr>
          <p:cNvSpPr/>
          <p:nvPr/>
        </p:nvSpPr>
        <p:spPr>
          <a:xfrm>
            <a:off x="785436" y="3844913"/>
            <a:ext cx="3126478" cy="69401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DB46E4-B014-49EC-B73B-C1BE6F7D0039}"/>
              </a:ext>
            </a:extLst>
          </p:cNvPr>
          <p:cNvSpPr/>
          <p:nvPr/>
        </p:nvSpPr>
        <p:spPr>
          <a:xfrm>
            <a:off x="785436" y="4670377"/>
            <a:ext cx="3126478" cy="69401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9AE00-2A50-4F11-B6E6-808E626AEB93}"/>
              </a:ext>
            </a:extLst>
          </p:cNvPr>
          <p:cNvSpPr/>
          <p:nvPr/>
        </p:nvSpPr>
        <p:spPr>
          <a:xfrm>
            <a:off x="785436" y="5495842"/>
            <a:ext cx="3126478" cy="69401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FA370A-1658-418A-A27F-075C4F7AF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" t="9021" r="4851" b="85282"/>
          <a:stretch/>
        </p:blipFill>
        <p:spPr>
          <a:xfrm>
            <a:off x="729987" y="2355847"/>
            <a:ext cx="3263338" cy="29569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80020E-51AE-44A5-A7E8-6C60DCAC1C82}"/>
              </a:ext>
            </a:extLst>
          </p:cNvPr>
          <p:cNvSpPr/>
          <p:nvPr/>
        </p:nvSpPr>
        <p:spPr>
          <a:xfrm>
            <a:off x="775443" y="2671123"/>
            <a:ext cx="3136471" cy="23065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Management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F6B4E-A5C0-4FDD-A9F9-E29C3516C55C}"/>
              </a:ext>
            </a:extLst>
          </p:cNvPr>
          <p:cNvSpPr txBox="1"/>
          <p:nvPr/>
        </p:nvSpPr>
        <p:spPr>
          <a:xfrm>
            <a:off x="749037" y="3006901"/>
            <a:ext cx="166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 Management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CAB84-D15F-43EE-ACA1-519EF8DC73C7}"/>
              </a:ext>
            </a:extLst>
          </p:cNvPr>
          <p:cNvSpPr txBox="1"/>
          <p:nvPr/>
        </p:nvSpPr>
        <p:spPr>
          <a:xfrm>
            <a:off x="749037" y="3838639"/>
            <a:ext cx="222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Reservation Management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67E5A0-4198-479A-9CE9-E919D1ADAD2B}"/>
              </a:ext>
            </a:extLst>
          </p:cNvPr>
          <p:cNvSpPr txBox="1"/>
          <p:nvPr/>
        </p:nvSpPr>
        <p:spPr>
          <a:xfrm>
            <a:off x="749037" y="4632610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Engineering Management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FBACF-E483-4D17-AA27-D88D0F4A721F}"/>
              </a:ext>
            </a:extLst>
          </p:cNvPr>
          <p:cNvSpPr txBox="1"/>
          <p:nvPr/>
        </p:nvSpPr>
        <p:spPr>
          <a:xfrm>
            <a:off x="749037" y="548887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 Management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99C35-609B-4B26-8435-03C6900544A9}"/>
              </a:ext>
            </a:extLst>
          </p:cNvPr>
          <p:cNvSpPr txBox="1"/>
          <p:nvPr/>
        </p:nvSpPr>
        <p:spPr>
          <a:xfrm>
            <a:off x="4378912" y="2334417"/>
            <a:ext cx="6310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 / Reservation / Engineering / Room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관련된 정보의 수정 및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2232B-B832-4BFE-A4F2-70D74A5252DE}"/>
              </a:ext>
            </a:extLst>
          </p:cNvPr>
          <p:cNvSpPr txBox="1"/>
          <p:nvPr/>
        </p:nvSpPr>
        <p:spPr>
          <a:xfrm>
            <a:off x="4325874" y="2982517"/>
            <a:ext cx="243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Example)  Manage reservation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70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Result</a:t>
            </a:r>
            <a:endParaRPr lang="ko-KR" altLang="en-US" sz="3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8E1641-A422-4222-ACE8-128E7107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65" y="1321891"/>
            <a:ext cx="9385581" cy="49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1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EEFC933-DE4B-4B05-8BC5-AB2653AC507E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A1B02D-C397-4753-9D16-AC110D29574E}"/>
              </a:ext>
            </a:extLst>
          </p:cNvPr>
          <p:cNvSpPr txBox="1"/>
          <p:nvPr/>
        </p:nvSpPr>
        <p:spPr>
          <a:xfrm>
            <a:off x="587985" y="551935"/>
            <a:ext cx="2064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 &amp; A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0D5B230-5730-4283-8BC4-649F64559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02" b="91870" l="9746" r="89831">
                        <a14:foregroundMark x1="44915" y1="33333" x2="44915" y2="33333"/>
                        <a14:foregroundMark x1="47458" y1="33333" x2="47458" y2="33333"/>
                        <a14:foregroundMark x1="50000" y1="33333" x2="68220" y2="44309"/>
                        <a14:foregroundMark x1="68220" y1="44309" x2="70339" y2="64634"/>
                        <a14:foregroundMark x1="70339" y1="64634" x2="69915" y2="64634"/>
                        <a14:foregroundMark x1="45763" y1="33740" x2="40254" y2="34959"/>
                        <a14:foregroundMark x1="18220" y1="91870" x2="27966" y2="90244"/>
                        <a14:foregroundMark x1="66525" y1="12602" x2="76695" y2="13008"/>
                      </a14:backgroundRemoval>
                    </a14:imgEffect>
                  </a14:imgLayer>
                </a14:imgProps>
              </a:ext>
            </a:extLst>
          </a:blip>
          <a:srcRect t="4071"/>
          <a:stretch/>
        </p:blipFill>
        <p:spPr>
          <a:xfrm rot="21283294">
            <a:off x="2533060" y="1018842"/>
            <a:ext cx="392165" cy="3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8724FC-75B7-4928-AD5F-D1B1A6C292BA}"/>
              </a:ext>
            </a:extLst>
          </p:cNvPr>
          <p:cNvSpPr txBox="1"/>
          <p:nvPr/>
        </p:nvSpPr>
        <p:spPr>
          <a:xfrm>
            <a:off x="5188678" y="2674578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Hotel Information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0049C-A247-44C0-A469-8E48B316506F}"/>
              </a:ext>
            </a:extLst>
          </p:cNvPr>
          <p:cNvSpPr txBox="1"/>
          <p:nvPr/>
        </p:nvSpPr>
        <p:spPr>
          <a:xfrm>
            <a:off x="4880763" y="2831184"/>
            <a:ext cx="243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End</a:t>
            </a:r>
            <a:endParaRPr lang="ko-KR" altLang="en-US" sz="4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B1B0B3-7911-44AA-8AD2-485F453E56EE}"/>
              </a:ext>
            </a:extLst>
          </p:cNvPr>
          <p:cNvSpPr/>
          <p:nvPr/>
        </p:nvSpPr>
        <p:spPr>
          <a:xfrm>
            <a:off x="5209677" y="3604977"/>
            <a:ext cx="1775410" cy="40124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FC933-DE4B-4B05-8BC5-AB2653AC507E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20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6052BC-6A3B-46BB-9796-590360C551C2}"/>
              </a:ext>
            </a:extLst>
          </p:cNvPr>
          <p:cNvSpPr/>
          <p:nvPr/>
        </p:nvSpPr>
        <p:spPr>
          <a:xfrm>
            <a:off x="-477794" y="2924175"/>
            <a:ext cx="13076194" cy="4060825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0049C-A247-44C0-A469-8E48B316506F}"/>
              </a:ext>
            </a:extLst>
          </p:cNvPr>
          <p:cNvSpPr txBox="1"/>
          <p:nvPr/>
        </p:nvSpPr>
        <p:spPr>
          <a:xfrm>
            <a:off x="587985" y="551935"/>
            <a:ext cx="2014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FC933-DE4B-4B05-8BC5-AB2653AC507E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389F1-2777-4C64-B93D-803CC6F76272}"/>
              </a:ext>
            </a:extLst>
          </p:cNvPr>
          <p:cNvSpPr txBox="1"/>
          <p:nvPr/>
        </p:nvSpPr>
        <p:spPr>
          <a:xfrm>
            <a:off x="7939300" y="342900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Analysis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88A0F-3C4A-41E9-96F7-C3226186593F}"/>
              </a:ext>
            </a:extLst>
          </p:cNvPr>
          <p:cNvSpPr txBox="1"/>
          <p:nvPr/>
        </p:nvSpPr>
        <p:spPr>
          <a:xfrm>
            <a:off x="7939300" y="4047755"/>
            <a:ext cx="1004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Setting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6817C-7DB6-4A71-A382-A4C811C40BA7}"/>
              </a:ext>
            </a:extLst>
          </p:cNvPr>
          <p:cNvSpPr txBox="1"/>
          <p:nvPr/>
        </p:nvSpPr>
        <p:spPr>
          <a:xfrm>
            <a:off x="7939300" y="528526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Result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18015-6668-46EF-B91E-4D61F9CE8EB0}"/>
              </a:ext>
            </a:extLst>
          </p:cNvPr>
          <p:cNvSpPr txBox="1"/>
          <p:nvPr/>
        </p:nvSpPr>
        <p:spPr>
          <a:xfrm>
            <a:off x="587985" y="1429098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Final: Hotel Information System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B56E-48AD-4B3B-A897-39EE8E72C281}"/>
              </a:ext>
            </a:extLst>
          </p:cNvPr>
          <p:cNvSpPr txBox="1"/>
          <p:nvPr/>
        </p:nvSpPr>
        <p:spPr>
          <a:xfrm>
            <a:off x="7939300" y="4666510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71EFF-CC4B-47F1-9A66-42D179368DCE}"/>
              </a:ext>
            </a:extLst>
          </p:cNvPr>
          <p:cNvSpPr txBox="1"/>
          <p:nvPr/>
        </p:nvSpPr>
        <p:spPr>
          <a:xfrm>
            <a:off x="7935805" y="590402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18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2E1AFD-73D8-487F-8D29-9CBC4EE95AE2}"/>
              </a:ext>
            </a:extLst>
          </p:cNvPr>
          <p:cNvSpPr/>
          <p:nvPr/>
        </p:nvSpPr>
        <p:spPr>
          <a:xfrm>
            <a:off x="1099055" y="2094933"/>
            <a:ext cx="474211" cy="48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#1</a:t>
            </a:r>
            <a:endParaRPr lang="ko-KR" altLang="en-US" kern="10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5731BB-F12D-4030-B7CC-971657FD824B}"/>
              </a:ext>
            </a:extLst>
          </p:cNvPr>
          <p:cNvSpPr/>
          <p:nvPr/>
        </p:nvSpPr>
        <p:spPr>
          <a:xfrm>
            <a:off x="1099055" y="3263709"/>
            <a:ext cx="474211" cy="48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#2</a:t>
            </a:r>
            <a:endParaRPr lang="ko-KR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5B7CBF-431B-4C72-9B45-C6D90EFEB28C}"/>
              </a:ext>
            </a:extLst>
          </p:cNvPr>
          <p:cNvSpPr/>
          <p:nvPr/>
        </p:nvSpPr>
        <p:spPr>
          <a:xfrm>
            <a:off x="1099054" y="4493901"/>
            <a:ext cx="474211" cy="48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>
              <a:lnSpc>
                <a:spcPct val="160000"/>
              </a:lnSpc>
            </a:pPr>
            <a:r>
              <a:rPr lang="en-US" altLang="ko-KR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#3</a:t>
            </a:r>
            <a:endParaRPr lang="ko-KR" altLang="en-US" kern="10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E9BA1-AD98-413A-8769-D09F68530FB0}"/>
              </a:ext>
            </a:extLst>
          </p:cNvPr>
          <p:cNvSpPr/>
          <p:nvPr/>
        </p:nvSpPr>
        <p:spPr>
          <a:xfrm>
            <a:off x="1504673" y="2139433"/>
            <a:ext cx="1260199" cy="40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객실관리 문제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77D9D-0475-4A33-8EE8-559570E5D4DE}"/>
              </a:ext>
            </a:extLst>
          </p:cNvPr>
          <p:cNvSpPr/>
          <p:nvPr/>
        </p:nvSpPr>
        <p:spPr>
          <a:xfrm>
            <a:off x="1504672" y="3310801"/>
            <a:ext cx="1260199" cy="40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1400" kern="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직원관리 문제</a:t>
            </a:r>
            <a:endParaRPr lang="ko-KR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358CC1-D454-4068-BB1F-9CE955BE6EB5}"/>
              </a:ext>
            </a:extLst>
          </p:cNvPr>
          <p:cNvSpPr/>
          <p:nvPr/>
        </p:nvSpPr>
        <p:spPr>
          <a:xfrm>
            <a:off x="1504673" y="4540993"/>
            <a:ext cx="1635534" cy="40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>
              <a:lnSpc>
                <a:spcPct val="160000"/>
              </a:lnSpc>
            </a:pPr>
            <a:r>
              <a:rPr lang="ko-KR" altLang="en-US" sz="1400" kern="1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호텔 고객관리 문제</a:t>
            </a:r>
            <a:endParaRPr lang="ko-KR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91A326-21FE-4322-95BC-B51EDA0F6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r="377" b="5131"/>
          <a:stretch/>
        </p:blipFill>
        <p:spPr>
          <a:xfrm>
            <a:off x="3979003" y="1718653"/>
            <a:ext cx="7401507" cy="40674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2967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Analysis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8D9994-609C-44EC-85AB-616A002011DA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EAF6C0-2ABA-485F-B94F-167392642A98}"/>
              </a:ext>
            </a:extLst>
          </p:cNvPr>
          <p:cNvSpPr/>
          <p:nvPr/>
        </p:nvSpPr>
        <p:spPr>
          <a:xfrm>
            <a:off x="-776287" y="-99318"/>
            <a:ext cx="13192125" cy="2997909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7834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2648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Setting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B1DCE2-1A72-48E8-B64F-DE0C34EF8A00}"/>
              </a:ext>
            </a:extLst>
          </p:cNvPr>
          <p:cNvSpPr txBox="1"/>
          <p:nvPr/>
        </p:nvSpPr>
        <p:spPr>
          <a:xfrm>
            <a:off x="1363517" y="219506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C1BE6-D71D-4C37-AD7F-FD2828BCB807}"/>
              </a:ext>
            </a:extLst>
          </p:cNvPr>
          <p:cNvSpPr txBox="1"/>
          <p:nvPr/>
        </p:nvSpPr>
        <p:spPr>
          <a:xfrm>
            <a:off x="2755795" y="217967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4063115" y="2179679"/>
            <a:ext cx="9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SQLite3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EF9D9-DD50-40F7-BE27-A1F10200E32E}"/>
              </a:ext>
            </a:extLst>
          </p:cNvPr>
          <p:cNvCxnSpPr>
            <a:cxnSpLocks/>
          </p:cNvCxnSpPr>
          <p:nvPr/>
        </p:nvCxnSpPr>
        <p:spPr>
          <a:xfrm flipH="1">
            <a:off x="3781169" y="2195068"/>
            <a:ext cx="115328" cy="3385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AB333-4ACE-43E5-84A0-1551F6E1792E}"/>
              </a:ext>
            </a:extLst>
          </p:cNvPr>
          <p:cNvSpPr/>
          <p:nvPr/>
        </p:nvSpPr>
        <p:spPr>
          <a:xfrm>
            <a:off x="5329000" y="4276725"/>
            <a:ext cx="1533998" cy="173641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706368-5492-42BE-8107-D849D25F6DBC}"/>
              </a:ext>
            </a:extLst>
          </p:cNvPr>
          <p:cNvSpPr/>
          <p:nvPr/>
        </p:nvSpPr>
        <p:spPr>
          <a:xfrm>
            <a:off x="9926294" y="4276725"/>
            <a:ext cx="1533998" cy="173641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147BAE-A759-4DAB-B344-D62E1B49C5BF}"/>
              </a:ext>
            </a:extLst>
          </p:cNvPr>
          <p:cNvSpPr/>
          <p:nvPr/>
        </p:nvSpPr>
        <p:spPr>
          <a:xfrm>
            <a:off x="731708" y="4276725"/>
            <a:ext cx="1533998" cy="173641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34E452-7589-416B-BEE1-5D38F7EA4111}"/>
              </a:ext>
            </a:extLst>
          </p:cNvPr>
          <p:cNvSpPr/>
          <p:nvPr/>
        </p:nvSpPr>
        <p:spPr>
          <a:xfrm>
            <a:off x="3030354" y="4276725"/>
            <a:ext cx="1533998" cy="173641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575DC-BCFF-464B-8638-E40B8BFD5325}"/>
              </a:ext>
            </a:extLst>
          </p:cNvPr>
          <p:cNvSpPr/>
          <p:nvPr/>
        </p:nvSpPr>
        <p:spPr>
          <a:xfrm>
            <a:off x="7627646" y="4276725"/>
            <a:ext cx="1533998" cy="173641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2CDFE-0E9C-4915-9249-3DA92DFC479B}"/>
              </a:ext>
            </a:extLst>
          </p:cNvPr>
          <p:cNvSpPr txBox="1"/>
          <p:nvPr/>
        </p:nvSpPr>
        <p:spPr>
          <a:xfrm>
            <a:off x="10259066" y="4114734"/>
            <a:ext cx="92139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김동우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36F07E-97A8-43FC-AE2E-63E5E93943C3}"/>
              </a:ext>
            </a:extLst>
          </p:cNvPr>
          <p:cNvSpPr txBox="1"/>
          <p:nvPr/>
        </p:nvSpPr>
        <p:spPr>
          <a:xfrm>
            <a:off x="5529725" y="4071820"/>
            <a:ext cx="11325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길정민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FA2955-F5D1-4810-B781-9D38B873CDEE}"/>
              </a:ext>
            </a:extLst>
          </p:cNvPr>
          <p:cNvSpPr txBox="1"/>
          <p:nvPr/>
        </p:nvSpPr>
        <p:spPr>
          <a:xfrm>
            <a:off x="932433" y="4071820"/>
            <a:ext cx="11325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김혜원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2E829E-B223-4A95-A28E-5B8B78E3E48A}"/>
              </a:ext>
            </a:extLst>
          </p:cNvPr>
          <p:cNvSpPr txBox="1"/>
          <p:nvPr/>
        </p:nvSpPr>
        <p:spPr>
          <a:xfrm>
            <a:off x="3228758" y="4071820"/>
            <a:ext cx="11325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이성민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5FEE08-E1FB-4E18-8F95-B100A12A5A87}"/>
              </a:ext>
            </a:extLst>
          </p:cNvPr>
          <p:cNvSpPr txBox="1"/>
          <p:nvPr/>
        </p:nvSpPr>
        <p:spPr>
          <a:xfrm>
            <a:off x="7843501" y="4071820"/>
            <a:ext cx="11325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이현지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FC45610-3416-4FA3-AAA3-DD5BA90BDBA2}"/>
              </a:ext>
            </a:extLst>
          </p:cNvPr>
          <p:cNvCxnSpPr/>
          <p:nvPr/>
        </p:nvCxnSpPr>
        <p:spPr>
          <a:xfrm>
            <a:off x="4953000" y="3783499"/>
            <a:ext cx="0" cy="2365375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BBEF9F9-8043-4E5B-AF5F-D084CA929061}"/>
              </a:ext>
            </a:extLst>
          </p:cNvPr>
          <p:cNvCxnSpPr/>
          <p:nvPr/>
        </p:nvCxnSpPr>
        <p:spPr>
          <a:xfrm>
            <a:off x="9576470" y="3783499"/>
            <a:ext cx="0" cy="2365375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9FCDC56-A120-4F25-876B-D64B94827E20}"/>
              </a:ext>
            </a:extLst>
          </p:cNvPr>
          <p:cNvSpPr txBox="1"/>
          <p:nvPr/>
        </p:nvSpPr>
        <p:spPr>
          <a:xfrm>
            <a:off x="1976652" y="3461537"/>
            <a:ext cx="1380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9D127E-387D-4FC0-B635-58A0E4AF19C3}"/>
              </a:ext>
            </a:extLst>
          </p:cNvPr>
          <p:cNvSpPr txBox="1"/>
          <p:nvPr/>
        </p:nvSpPr>
        <p:spPr>
          <a:xfrm>
            <a:off x="6661675" y="3461537"/>
            <a:ext cx="1253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34C300-4A9A-4210-9DC0-E2BD3584C24F}"/>
              </a:ext>
            </a:extLst>
          </p:cNvPr>
          <p:cNvSpPr txBox="1"/>
          <p:nvPr/>
        </p:nvSpPr>
        <p:spPr>
          <a:xfrm>
            <a:off x="10093739" y="3461537"/>
            <a:ext cx="126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5FA3B8-0D10-4100-8B6F-546C487C6158}"/>
              </a:ext>
            </a:extLst>
          </p:cNvPr>
          <p:cNvSpPr txBox="1"/>
          <p:nvPr/>
        </p:nvSpPr>
        <p:spPr>
          <a:xfrm>
            <a:off x="1101002" y="451841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ADMIN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1CFCE5-8FF1-47A6-8B15-9BE1F3A6E757}"/>
              </a:ext>
            </a:extLst>
          </p:cNvPr>
          <p:cNvSpPr txBox="1"/>
          <p:nvPr/>
        </p:nvSpPr>
        <p:spPr>
          <a:xfrm>
            <a:off x="5698294" y="451841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ADMIN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D3FB4C-23B6-493B-84D0-1F689A6B2A28}"/>
              </a:ext>
            </a:extLst>
          </p:cNvPr>
          <p:cNvSpPr txBox="1"/>
          <p:nvPr/>
        </p:nvSpPr>
        <p:spPr>
          <a:xfrm>
            <a:off x="3463852" y="451841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2F1C54-2EDF-4051-B706-F93552FFDF74}"/>
              </a:ext>
            </a:extLst>
          </p:cNvPr>
          <p:cNvSpPr txBox="1"/>
          <p:nvPr/>
        </p:nvSpPr>
        <p:spPr>
          <a:xfrm>
            <a:off x="8078595" y="451841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E33BFD-9970-4BE0-89D8-782946812E55}"/>
              </a:ext>
            </a:extLst>
          </p:cNvPr>
          <p:cNvSpPr txBox="1"/>
          <p:nvPr/>
        </p:nvSpPr>
        <p:spPr>
          <a:xfrm>
            <a:off x="10498388" y="4518415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0B696A-BAA3-40DA-91F8-79430ABA465C}"/>
              </a:ext>
            </a:extLst>
          </p:cNvPr>
          <p:cNvSpPr txBox="1"/>
          <p:nvPr/>
        </p:nvSpPr>
        <p:spPr>
          <a:xfrm>
            <a:off x="1266913" y="508581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DEC412-CB64-40F1-94F0-535C79EEDA48}"/>
              </a:ext>
            </a:extLst>
          </p:cNvPr>
          <p:cNvSpPr txBox="1"/>
          <p:nvPr/>
        </p:nvSpPr>
        <p:spPr>
          <a:xfrm>
            <a:off x="5585283" y="5084032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개발환경구축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2DB36E-D080-48F0-961D-C387846789A8}"/>
              </a:ext>
            </a:extLst>
          </p:cNvPr>
          <p:cNvSpPr txBox="1"/>
          <p:nvPr/>
        </p:nvSpPr>
        <p:spPr>
          <a:xfrm>
            <a:off x="3563238" y="508403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5D3AA0-36BE-4D52-9B5D-D621A0152BB9}"/>
              </a:ext>
            </a:extLst>
          </p:cNvPr>
          <p:cNvSpPr txBox="1"/>
          <p:nvPr/>
        </p:nvSpPr>
        <p:spPr>
          <a:xfrm>
            <a:off x="8177981" y="512861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DAD36D-BA2C-4AB3-8F4B-BC3AF21B6F8C}"/>
              </a:ext>
            </a:extLst>
          </p:cNvPr>
          <p:cNvSpPr txBox="1"/>
          <p:nvPr/>
        </p:nvSpPr>
        <p:spPr>
          <a:xfrm>
            <a:off x="1127452" y="535183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발표자료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92EF31-9556-44F1-B6EF-FA6168C9EBFB}"/>
              </a:ext>
            </a:extLst>
          </p:cNvPr>
          <p:cNvSpPr txBox="1"/>
          <p:nvPr/>
        </p:nvSpPr>
        <p:spPr>
          <a:xfrm>
            <a:off x="5864205" y="541991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EB643F-6A3B-4C7B-B31F-0C758E30AFBB}"/>
              </a:ext>
            </a:extLst>
          </p:cNvPr>
          <p:cNvSpPr txBox="1"/>
          <p:nvPr/>
        </p:nvSpPr>
        <p:spPr>
          <a:xfrm>
            <a:off x="3423777" y="541991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자료정리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83395-958B-4C3D-A847-4060E1272A44}"/>
              </a:ext>
            </a:extLst>
          </p:cNvPr>
          <p:cNvSpPr txBox="1"/>
          <p:nvPr/>
        </p:nvSpPr>
        <p:spPr>
          <a:xfrm>
            <a:off x="8177981" y="546449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영상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037B4B-6679-4BF9-A0D5-7065C8604B51}"/>
              </a:ext>
            </a:extLst>
          </p:cNvPr>
          <p:cNvSpPr txBox="1"/>
          <p:nvPr/>
        </p:nvSpPr>
        <p:spPr>
          <a:xfrm>
            <a:off x="1247677" y="5680755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leader</a:t>
            </a:r>
            <a:endParaRPr lang="ko-KR" altLang="en-US" sz="900" dirty="0">
              <a:solidFill>
                <a:schemeClr val="accent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2C2D82-CFE9-4B12-89CC-405DDE8F5160}"/>
              </a:ext>
            </a:extLst>
          </p:cNvPr>
          <p:cNvSpPr txBox="1"/>
          <p:nvPr/>
        </p:nvSpPr>
        <p:spPr>
          <a:xfrm>
            <a:off x="10348508" y="514493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자료수집</a:t>
            </a:r>
          </a:p>
        </p:txBody>
      </p:sp>
    </p:spTree>
    <p:extLst>
      <p:ext uri="{BB962C8B-B14F-4D97-AF65-F5344CB8AC3E}">
        <p14:creationId xmlns:p14="http://schemas.microsoft.com/office/powerpoint/2010/main" val="179641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C1BE6-D71D-4C37-AD7F-FD2828BCB807}"/>
              </a:ext>
            </a:extLst>
          </p:cNvPr>
          <p:cNvSpPr txBox="1"/>
          <p:nvPr/>
        </p:nvSpPr>
        <p:spPr>
          <a:xfrm>
            <a:off x="1356853" y="1994497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Customer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1422241" y="421983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Staff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22F10C-6FDE-41C2-A71D-AFA55195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74816" y="2601078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40CAF4-6BBF-4C1A-9458-9F2A398ED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3724360" y="2601078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C084A-3338-4AFE-8C4D-9ECDC2E17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6473903" y="2601078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A329AB-03F8-4335-937F-18FE784F9E61}"/>
              </a:ext>
            </a:extLst>
          </p:cNvPr>
          <p:cNvSpPr txBox="1"/>
          <p:nvPr/>
        </p:nvSpPr>
        <p:spPr>
          <a:xfrm>
            <a:off x="800662" y="2267205"/>
            <a:ext cx="51809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5C6E26-310D-4F33-9D6B-F7C75EFBFE7D}"/>
              </a:ext>
            </a:extLst>
          </p:cNvPr>
          <p:cNvSpPr/>
          <p:nvPr/>
        </p:nvSpPr>
        <p:spPr>
          <a:xfrm>
            <a:off x="3500296" y="2267205"/>
            <a:ext cx="95590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reservation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D3F818-ECD9-44CC-B759-B0EFBB2FF0E8}"/>
              </a:ext>
            </a:extLst>
          </p:cNvPr>
          <p:cNvSpPr/>
          <p:nvPr/>
        </p:nvSpPr>
        <p:spPr>
          <a:xfrm>
            <a:off x="6224383" y="2267205"/>
            <a:ext cx="216714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join / log in (+ find) / my page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5686C5-13C7-41F9-B5CC-8EC759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974817" y="4815371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999FB1-8B11-4D2D-8434-600184008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3724360" y="4815371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058C6A-7E0D-446D-8311-93EDDFD298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6473903" y="4815371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FC9DD2E-FF50-44EB-A782-C6871FDC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223446" y="4815371"/>
            <a:ext cx="2284142" cy="12848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B6289D-532B-407E-88A8-BADDE62668AE}"/>
              </a:ext>
            </a:extLst>
          </p:cNvPr>
          <p:cNvSpPr/>
          <p:nvPr/>
        </p:nvSpPr>
        <p:spPr>
          <a:xfrm>
            <a:off x="800662" y="4471697"/>
            <a:ext cx="51809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68347E-5322-442B-B762-4B38A8BE3B71}"/>
              </a:ext>
            </a:extLst>
          </p:cNvPr>
          <p:cNvSpPr txBox="1"/>
          <p:nvPr/>
        </p:nvSpPr>
        <p:spPr>
          <a:xfrm>
            <a:off x="3500211" y="4471697"/>
            <a:ext cx="200523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room select / product / bill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7D9E6D-7B76-4B60-9DE1-6E60C2015639}"/>
              </a:ext>
            </a:extLst>
          </p:cNvPr>
          <p:cNvSpPr txBox="1"/>
          <p:nvPr/>
        </p:nvSpPr>
        <p:spPr>
          <a:xfrm>
            <a:off x="6224383" y="4471697"/>
            <a:ext cx="99520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staff search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A34EE6-F3A0-46AA-A3D3-D9A89D004CB8}"/>
              </a:ext>
            </a:extLst>
          </p:cNvPr>
          <p:cNvSpPr/>
          <p:nvPr/>
        </p:nvSpPr>
        <p:spPr>
          <a:xfrm>
            <a:off x="9049292" y="4471697"/>
            <a:ext cx="109517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management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04114-E1C8-471E-BE1E-6C80E7DCA6C7}"/>
              </a:ext>
            </a:extLst>
          </p:cNvPr>
          <p:cNvSpPr txBox="1"/>
          <p:nvPr/>
        </p:nvSpPr>
        <p:spPr>
          <a:xfrm>
            <a:off x="696375" y="190533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224FF-A58A-4426-AD6E-D74C67EC6A2D}"/>
              </a:ext>
            </a:extLst>
          </p:cNvPr>
          <p:cNvSpPr txBox="1"/>
          <p:nvPr/>
        </p:nvSpPr>
        <p:spPr>
          <a:xfrm>
            <a:off x="621836" y="411040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48033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9DC448-11A0-413A-AED0-6D0A41D9A222}"/>
              </a:ext>
            </a:extLst>
          </p:cNvPr>
          <p:cNvSpPr/>
          <p:nvPr/>
        </p:nvSpPr>
        <p:spPr>
          <a:xfrm>
            <a:off x="654660" y="1407745"/>
            <a:ext cx="2021964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C1BE6-D71D-4C37-AD7F-FD2828BCB807}"/>
              </a:ext>
            </a:extLst>
          </p:cNvPr>
          <p:cNvSpPr txBox="1"/>
          <p:nvPr/>
        </p:nvSpPr>
        <p:spPr>
          <a:xfrm>
            <a:off x="654660" y="1412679"/>
            <a:ext cx="2021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Customer _ Main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EFE46-374F-4003-AF60-7CD465499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1" t="9270" r="9649" b="12573"/>
          <a:stretch/>
        </p:blipFill>
        <p:spPr>
          <a:xfrm>
            <a:off x="5154672" y="1517454"/>
            <a:ext cx="6621437" cy="492210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1D6BC6-6E7E-4E43-AA4C-72871E09D3F9}"/>
              </a:ext>
            </a:extLst>
          </p:cNvPr>
          <p:cNvCxnSpPr/>
          <p:nvPr/>
        </p:nvCxnSpPr>
        <p:spPr>
          <a:xfrm flipV="1">
            <a:off x="9391539" y="1736140"/>
            <a:ext cx="1296288" cy="538944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F9257C6-FBE5-4ECB-8242-BC890F4C2CED}"/>
              </a:ext>
            </a:extLst>
          </p:cNvPr>
          <p:cNvCxnSpPr>
            <a:cxnSpLocks/>
          </p:cNvCxnSpPr>
          <p:nvPr/>
        </p:nvCxnSpPr>
        <p:spPr>
          <a:xfrm>
            <a:off x="9391539" y="1751233"/>
            <a:ext cx="1296288" cy="52385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EE9DA7-5883-4E30-8FA2-F48C8745DF86}"/>
              </a:ext>
            </a:extLst>
          </p:cNvPr>
          <p:cNvGrpSpPr/>
          <p:nvPr/>
        </p:nvGrpSpPr>
        <p:grpSpPr>
          <a:xfrm>
            <a:off x="6509962" y="4773260"/>
            <a:ext cx="864658" cy="324036"/>
            <a:chOff x="8026423" y="493088"/>
            <a:chExt cx="1296288" cy="53894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D5B7BD-1CAB-46EC-9CB8-C4634F6B098C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41256A-22C6-4ED6-B0A5-79CA51154F0B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82EE68-2032-4D48-B175-E71B3CAC7895}"/>
              </a:ext>
            </a:extLst>
          </p:cNvPr>
          <p:cNvGrpSpPr/>
          <p:nvPr/>
        </p:nvGrpSpPr>
        <p:grpSpPr>
          <a:xfrm>
            <a:off x="7779989" y="2464562"/>
            <a:ext cx="342607" cy="74358"/>
            <a:chOff x="8026423" y="493088"/>
            <a:chExt cx="1296288" cy="53894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B83D89D-FE59-4026-85A2-D3DA15F347E6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8973B31-08DE-4239-8796-58A885780EA4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DB701B5-77E1-4644-9023-616E90E15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2" r="7770" b="6990"/>
          <a:stretch/>
        </p:blipFill>
        <p:spPr>
          <a:xfrm>
            <a:off x="960397" y="4226527"/>
            <a:ext cx="3247947" cy="19628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2C87BC-EA37-4BD2-ADD6-83A3394E8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" t="10483" r="12227" b="60883"/>
          <a:stretch/>
        </p:blipFill>
        <p:spPr>
          <a:xfrm>
            <a:off x="1093388" y="2275084"/>
            <a:ext cx="3114956" cy="8255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D2ADA7-3C91-4BD0-B3AB-94942E247BD3}"/>
              </a:ext>
            </a:extLst>
          </p:cNvPr>
          <p:cNvGrpSpPr/>
          <p:nvPr/>
        </p:nvGrpSpPr>
        <p:grpSpPr>
          <a:xfrm>
            <a:off x="6942291" y="3916876"/>
            <a:ext cx="171239" cy="123258"/>
            <a:chOff x="8026423" y="493088"/>
            <a:chExt cx="1296288" cy="538944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B180F6B-CB65-4368-BED8-1A24D5C21F6F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6B7AFB2-121D-4012-8E86-524E8A4D2143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D7E0E64-ECE1-4485-9A6E-888BC9B840E3}"/>
              </a:ext>
            </a:extLst>
          </p:cNvPr>
          <p:cNvGrpSpPr/>
          <p:nvPr/>
        </p:nvGrpSpPr>
        <p:grpSpPr>
          <a:xfrm>
            <a:off x="7694369" y="3916876"/>
            <a:ext cx="171239" cy="123258"/>
            <a:chOff x="8026423" y="493088"/>
            <a:chExt cx="1296288" cy="53894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FB8D4B0-0ACD-45AE-9164-AD2AE6B38893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23C0015-C125-41A9-8327-48F2AE8CB3A7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3F95958-A8E2-41B0-889D-755923E71981}"/>
              </a:ext>
            </a:extLst>
          </p:cNvPr>
          <p:cNvGrpSpPr/>
          <p:nvPr/>
        </p:nvGrpSpPr>
        <p:grpSpPr>
          <a:xfrm>
            <a:off x="10014969" y="3444208"/>
            <a:ext cx="171239" cy="123258"/>
            <a:chOff x="8026423" y="493088"/>
            <a:chExt cx="1296288" cy="53894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6D0FDC0-EA9D-42A6-9D4E-643D5E2F31E2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E4D21-5483-45D0-887D-8C8A3E1B3D0C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68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584BB1-2D4F-48CB-AE86-DA4C2D1901DC}"/>
              </a:ext>
            </a:extLst>
          </p:cNvPr>
          <p:cNvSpPr/>
          <p:nvPr/>
        </p:nvSpPr>
        <p:spPr>
          <a:xfrm>
            <a:off x="706626" y="1429441"/>
            <a:ext cx="2565195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C1BE6-D71D-4C37-AD7F-FD2828BCB807}"/>
              </a:ext>
            </a:extLst>
          </p:cNvPr>
          <p:cNvSpPr txBox="1"/>
          <p:nvPr/>
        </p:nvSpPr>
        <p:spPr>
          <a:xfrm>
            <a:off x="654660" y="1412679"/>
            <a:ext cx="266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Customer _ Reservation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28D05E-A0C4-44A2-B61F-973DF42CA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" t="4449" r="3207" b="4673"/>
          <a:stretch/>
        </p:blipFill>
        <p:spPr>
          <a:xfrm>
            <a:off x="479730" y="2001294"/>
            <a:ext cx="2933429" cy="42129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27924A-3D74-4C04-8214-E225579E4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" t="1976" r="3880" b="7349"/>
          <a:stretch/>
        </p:blipFill>
        <p:spPr>
          <a:xfrm>
            <a:off x="3389720" y="2067900"/>
            <a:ext cx="5389123" cy="4212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2FF1D0-6650-40E1-9095-DA51CC3D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41" y="1885951"/>
            <a:ext cx="3017170" cy="446318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3424CA-7538-4BEC-98E8-5A081507CC27}"/>
              </a:ext>
            </a:extLst>
          </p:cNvPr>
          <p:cNvGrpSpPr/>
          <p:nvPr/>
        </p:nvGrpSpPr>
        <p:grpSpPr>
          <a:xfrm>
            <a:off x="2559479" y="2679720"/>
            <a:ext cx="300452" cy="85103"/>
            <a:chOff x="8026423" y="493088"/>
            <a:chExt cx="1296288" cy="53894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03290C8-03F2-4627-93C0-DD45B056AD09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9804A60-2538-47E8-9ED0-2F712F2B6CFD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D3E158-FD4F-4E1D-88E9-BAE5B5C92E62}"/>
              </a:ext>
            </a:extLst>
          </p:cNvPr>
          <p:cNvGrpSpPr/>
          <p:nvPr/>
        </p:nvGrpSpPr>
        <p:grpSpPr>
          <a:xfrm>
            <a:off x="5531820" y="2660263"/>
            <a:ext cx="300452" cy="85103"/>
            <a:chOff x="8026423" y="493088"/>
            <a:chExt cx="1296288" cy="538944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FEFE734-4575-4003-8247-D55701064A11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579FE60-12D0-4115-ADF1-27FD512DC921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8A7205-F8DA-4049-8E53-33DD0F704D0C}"/>
              </a:ext>
            </a:extLst>
          </p:cNvPr>
          <p:cNvGrpSpPr/>
          <p:nvPr/>
        </p:nvGrpSpPr>
        <p:grpSpPr>
          <a:xfrm>
            <a:off x="10883113" y="2679719"/>
            <a:ext cx="300452" cy="85103"/>
            <a:chOff x="8026423" y="493088"/>
            <a:chExt cx="1296288" cy="53894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191595F-F0DB-4C6F-8228-09D9CC63069F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C7EEA9F-B222-43E5-B9AF-BAA2385807F0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6BA6F671-F0F4-464D-A1A5-2459736D0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2" r="7770" b="6990"/>
          <a:stretch/>
        </p:blipFill>
        <p:spPr>
          <a:xfrm>
            <a:off x="9699196" y="551564"/>
            <a:ext cx="1904819" cy="11511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B8910A-AD75-4405-A4A5-3BAB9E8D2043}"/>
              </a:ext>
            </a:extLst>
          </p:cNvPr>
          <p:cNvSpPr/>
          <p:nvPr/>
        </p:nvSpPr>
        <p:spPr>
          <a:xfrm>
            <a:off x="6390071" y="5154994"/>
            <a:ext cx="2323070" cy="1192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02AFC5-8D19-4660-82DE-A3A171DF1C1E}"/>
              </a:ext>
            </a:extLst>
          </p:cNvPr>
          <p:cNvGrpSpPr/>
          <p:nvPr/>
        </p:nvGrpSpPr>
        <p:grpSpPr>
          <a:xfrm>
            <a:off x="2615847" y="4174378"/>
            <a:ext cx="171239" cy="123258"/>
            <a:chOff x="8026423" y="493088"/>
            <a:chExt cx="1296288" cy="53894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C5861A8-8DD2-4BF9-B1B0-1ADFAE030441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5E9E260-C538-4D24-917A-20F70673467B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9DBFDD-FCB2-46FB-88BF-60CF9643D995}"/>
              </a:ext>
            </a:extLst>
          </p:cNvPr>
          <p:cNvGrpSpPr/>
          <p:nvPr/>
        </p:nvGrpSpPr>
        <p:grpSpPr>
          <a:xfrm>
            <a:off x="1623739" y="4427622"/>
            <a:ext cx="171239" cy="123258"/>
            <a:chOff x="8026423" y="493088"/>
            <a:chExt cx="1296288" cy="53894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AAD350-0379-44A9-9D20-A65AD580DDA5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4632CC0-8CD5-4D87-AD32-B4B268BC205C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1EA404E-EE22-45B2-8BB9-7582F6FEC856}"/>
              </a:ext>
            </a:extLst>
          </p:cNvPr>
          <p:cNvGrpSpPr/>
          <p:nvPr/>
        </p:nvGrpSpPr>
        <p:grpSpPr>
          <a:xfrm>
            <a:off x="5632530" y="3768595"/>
            <a:ext cx="171239" cy="123258"/>
            <a:chOff x="8026423" y="493088"/>
            <a:chExt cx="1296288" cy="5389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8CA469C-18B0-4FA8-A840-D24675ACB14E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17AA5AB-2128-409E-969D-B5702B645D4E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A8566B-E91F-4338-8404-7CA668F8CA26}"/>
              </a:ext>
            </a:extLst>
          </p:cNvPr>
          <p:cNvGrpSpPr/>
          <p:nvPr/>
        </p:nvGrpSpPr>
        <p:grpSpPr>
          <a:xfrm>
            <a:off x="10862100" y="4224862"/>
            <a:ext cx="171239" cy="123258"/>
            <a:chOff x="8026423" y="493088"/>
            <a:chExt cx="1296288" cy="538944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6A47235-56C6-459F-9FBB-2A5C19BDB3CD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E54B1FD-3B88-4045-8FEF-EC849911BA70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F6D338E-18F4-4785-BDE9-E28A16BE2553}"/>
              </a:ext>
            </a:extLst>
          </p:cNvPr>
          <p:cNvGrpSpPr/>
          <p:nvPr/>
        </p:nvGrpSpPr>
        <p:grpSpPr>
          <a:xfrm>
            <a:off x="7902592" y="3176293"/>
            <a:ext cx="171239" cy="123258"/>
            <a:chOff x="8026423" y="493088"/>
            <a:chExt cx="1296288" cy="538944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7931A78-75AE-4FE5-BE90-308735C109A8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761F18C-6E49-4F9E-BE61-273B660EED6C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434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076653-319A-4C6E-A685-E722A1B7F931}"/>
              </a:ext>
            </a:extLst>
          </p:cNvPr>
          <p:cNvSpPr/>
          <p:nvPr/>
        </p:nvSpPr>
        <p:spPr>
          <a:xfrm>
            <a:off x="706626" y="1429441"/>
            <a:ext cx="4225297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590B22-0F12-4D7B-AB2E-851AEFE2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67" y="1988031"/>
            <a:ext cx="2982322" cy="434231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C1BE6-D71D-4C37-AD7F-FD2828BCB807}"/>
              </a:ext>
            </a:extLst>
          </p:cNvPr>
          <p:cNvSpPr txBox="1"/>
          <p:nvPr/>
        </p:nvSpPr>
        <p:spPr>
          <a:xfrm>
            <a:off x="654660" y="1425379"/>
            <a:ext cx="4361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Customer _  Join / Log in (+ find) / My page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961EBD-6149-4AF6-A175-F37F4BF1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8" y="1765822"/>
            <a:ext cx="6053973" cy="4590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50128C-BF97-4EA8-9354-41CC30EF5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" r="47147"/>
          <a:stretch/>
        </p:blipFill>
        <p:spPr>
          <a:xfrm>
            <a:off x="3381373" y="1854207"/>
            <a:ext cx="2996162" cy="4492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F933C5-6099-47B6-8401-E8D7F95A7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41" t="39532" r="2220"/>
          <a:stretch/>
        </p:blipFill>
        <p:spPr>
          <a:xfrm>
            <a:off x="6324599" y="3632005"/>
            <a:ext cx="2359360" cy="27167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3553AF-DE02-4437-A5AC-C0FDDC165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76" t="2446" r="5328" b="90289"/>
          <a:stretch/>
        </p:blipFill>
        <p:spPr>
          <a:xfrm>
            <a:off x="5810250" y="1962152"/>
            <a:ext cx="2912448" cy="32067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0B65CC-1391-4E73-B84C-F57723D795B4}"/>
              </a:ext>
            </a:extLst>
          </p:cNvPr>
          <p:cNvGrpSpPr/>
          <p:nvPr/>
        </p:nvGrpSpPr>
        <p:grpSpPr>
          <a:xfrm>
            <a:off x="2625394" y="2678137"/>
            <a:ext cx="342607" cy="74358"/>
            <a:chOff x="8026423" y="493088"/>
            <a:chExt cx="1296288" cy="53894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53603EE-10A5-4F73-8B69-A082D9BF79C9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C6CFC52-C762-4241-A560-2B1F83D0EEB2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3257DAD-0179-4A65-95C2-A45CB5880AF7}"/>
              </a:ext>
            </a:extLst>
          </p:cNvPr>
          <p:cNvGrpSpPr/>
          <p:nvPr/>
        </p:nvGrpSpPr>
        <p:grpSpPr>
          <a:xfrm>
            <a:off x="5556939" y="2666669"/>
            <a:ext cx="342607" cy="74358"/>
            <a:chOff x="8026423" y="493088"/>
            <a:chExt cx="1296288" cy="538944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10DADF5-099C-43D6-A5A4-CA61B8AC7E8F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40E5382-0276-4857-89A9-90334E0E6249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7FCE50-CEF1-431C-B57D-87A355EE29FF}"/>
              </a:ext>
            </a:extLst>
          </p:cNvPr>
          <p:cNvGrpSpPr/>
          <p:nvPr/>
        </p:nvGrpSpPr>
        <p:grpSpPr>
          <a:xfrm>
            <a:off x="10883112" y="2715316"/>
            <a:ext cx="342607" cy="74358"/>
            <a:chOff x="8026423" y="493088"/>
            <a:chExt cx="1296288" cy="538944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1E86579-4228-41DF-B25A-C5974D64F962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8081EDB-9D67-406A-A404-A4270CBE7C45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C8A3D26F-B3B6-42FD-B226-9FF486FE5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2" r="7770" b="6990"/>
          <a:stretch/>
        </p:blipFill>
        <p:spPr>
          <a:xfrm>
            <a:off x="9699196" y="551564"/>
            <a:ext cx="1904819" cy="11511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D139E1F-94D1-4AD8-8D4D-2DCCD11C81E3}"/>
              </a:ext>
            </a:extLst>
          </p:cNvPr>
          <p:cNvGrpSpPr/>
          <p:nvPr/>
        </p:nvGrpSpPr>
        <p:grpSpPr>
          <a:xfrm>
            <a:off x="10227228" y="3570376"/>
            <a:ext cx="171239" cy="123258"/>
            <a:chOff x="8026423" y="493088"/>
            <a:chExt cx="1296288" cy="53894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6F9537F-DCF0-472C-9E43-59F37B857C64}"/>
                </a:ext>
              </a:extLst>
            </p:cNvPr>
            <p:cNvCxnSpPr/>
            <p:nvPr/>
          </p:nvCxnSpPr>
          <p:spPr>
            <a:xfrm flipV="1">
              <a:off x="8026423" y="493088"/>
              <a:ext cx="1296288" cy="538944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82F8803-F079-4DF9-9EA6-0621EF4554A0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23" y="508181"/>
              <a:ext cx="1296288" cy="523851"/>
            </a:xfrm>
            <a:prstGeom prst="lin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464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8BE680-8A9C-4AF7-AFE7-6E95650BD052}"/>
              </a:ext>
            </a:extLst>
          </p:cNvPr>
          <p:cNvSpPr/>
          <p:nvPr/>
        </p:nvSpPr>
        <p:spPr>
          <a:xfrm>
            <a:off x="706626" y="1429441"/>
            <a:ext cx="1482097" cy="304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625455-9F3D-4337-9C45-6BBA6E37F3FD}"/>
              </a:ext>
            </a:extLst>
          </p:cNvPr>
          <p:cNvSpPr/>
          <p:nvPr/>
        </p:nvSpPr>
        <p:spPr>
          <a:xfrm>
            <a:off x="371475" y="368300"/>
            <a:ext cx="11449050" cy="612140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DBCDD-33C1-4040-8A06-19A359A8A10C}"/>
              </a:ext>
            </a:extLst>
          </p:cNvPr>
          <p:cNvSpPr txBox="1"/>
          <p:nvPr/>
        </p:nvSpPr>
        <p:spPr>
          <a:xfrm>
            <a:off x="587985" y="551935"/>
            <a:ext cx="311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Planning</a:t>
            </a:r>
            <a:endParaRPr lang="ko-KR" altLang="en-US" sz="6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F93474-C84B-4D22-9CB3-F0FD8E97C746}"/>
              </a:ext>
            </a:extLst>
          </p:cNvPr>
          <p:cNvSpPr txBox="1"/>
          <p:nvPr/>
        </p:nvSpPr>
        <p:spPr>
          <a:xfrm>
            <a:off x="684975" y="1437326"/>
            <a:ext cx="1619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 Staff _ Main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44E392-9B16-4107-8296-5657C7BD09A0}"/>
              </a:ext>
            </a:extLst>
          </p:cNvPr>
          <p:cNvGrpSpPr/>
          <p:nvPr/>
        </p:nvGrpSpPr>
        <p:grpSpPr>
          <a:xfrm>
            <a:off x="5202663" y="852260"/>
            <a:ext cx="6617862" cy="5519966"/>
            <a:chOff x="4219575" y="1285875"/>
            <a:chExt cx="6014878" cy="48240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AC69E2E-9623-4DFB-9D73-17EE0B404438}"/>
                </a:ext>
              </a:extLst>
            </p:cNvPr>
            <p:cNvGrpSpPr/>
            <p:nvPr/>
          </p:nvGrpSpPr>
          <p:grpSpPr>
            <a:xfrm>
              <a:off x="4219575" y="1285875"/>
              <a:ext cx="6014877" cy="4824036"/>
              <a:chOff x="4219575" y="1285875"/>
              <a:chExt cx="6014877" cy="482403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DD1632F-F9EA-4B7D-8920-3734F78C6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3" r="44155" b="5688"/>
              <a:stretch/>
            </p:blipFill>
            <p:spPr>
              <a:xfrm>
                <a:off x="4219575" y="1285875"/>
                <a:ext cx="3819526" cy="482403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6F827DE-5C85-4558-A5F4-DD98E888AE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444" t="15754" r="13046" b="5689"/>
              <a:stretch/>
            </p:blipFill>
            <p:spPr>
              <a:xfrm>
                <a:off x="7805739" y="2085977"/>
                <a:ext cx="2428713" cy="4023934"/>
              </a:xfrm>
              <a:prstGeom prst="rect">
                <a:avLst/>
              </a:prstGeom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65C4B9-BA2D-4C07-97A6-9EBF5E38318C}"/>
                </a:ext>
              </a:extLst>
            </p:cNvPr>
            <p:cNvSpPr/>
            <p:nvPr/>
          </p:nvSpPr>
          <p:spPr>
            <a:xfrm>
              <a:off x="7689852" y="3263900"/>
              <a:ext cx="2544601" cy="2846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A9A5BE-00B9-4C5B-A400-5EA7473F5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1" t="14472" r="7692" b="363"/>
          <a:stretch/>
        </p:blipFill>
        <p:spPr>
          <a:xfrm>
            <a:off x="684975" y="2322716"/>
            <a:ext cx="4393927" cy="340156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89591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312</Words>
  <Application>Microsoft Office PowerPoint</Application>
  <PresentationFormat>와이드스크린</PresentationFormat>
  <Paragraphs>131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나눔스퀘어 Light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kimkin0668@gmail.com</dc:creator>
  <cp:lastModifiedBy>kimkin0668@gmail.com</cp:lastModifiedBy>
  <cp:revision>48</cp:revision>
  <dcterms:created xsi:type="dcterms:W3CDTF">2020-11-27T11:42:13Z</dcterms:created>
  <dcterms:modified xsi:type="dcterms:W3CDTF">2020-12-07T15:08:05Z</dcterms:modified>
</cp:coreProperties>
</file>